
<file path=[Content_Types].xml><?xml version="1.0" encoding="utf-8"?>
<Types xmlns="http://schemas.openxmlformats.org/package/2006/content-types">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9"/>
  </p:notesMasterIdLst>
  <p:handoutMasterIdLst>
    <p:handoutMasterId r:id="rId10"/>
  </p:handoutMasterIdLst>
  <p:sldIdLst>
    <p:sldId id="272" r:id="rId2"/>
    <p:sldId id="266" r:id="rId3"/>
    <p:sldId id="267" r:id="rId4"/>
    <p:sldId id="268" r:id="rId5"/>
    <p:sldId id="269" r:id="rId6"/>
    <p:sldId id="270" r:id="rId7"/>
    <p:sldId id="271" r:id="rId8"/>
  </p:sldIdLst>
  <p:sldSz cx="6858000" cy="12192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840" userDrawn="1">
          <p15:clr>
            <a:srgbClr val="A4A3A4"/>
          </p15:clr>
        </p15:guide>
        <p15:guide id="2"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2" autoAdjust="0"/>
    <p:restoredTop sz="78664" autoAdjust="0"/>
  </p:normalViewPr>
  <p:slideViewPr>
    <p:cSldViewPr snapToGrid="0" showGuides="1">
      <p:cViewPr varScale="1">
        <p:scale>
          <a:sx n="30" d="100"/>
          <a:sy n="30" d="100"/>
        </p:scale>
        <p:origin x="2568" y="72"/>
      </p:cViewPr>
      <p:guideLst>
        <p:guide orient="horz" pos="3840"/>
        <p:guide pos="216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2" d="100"/>
          <a:sy n="52" d="100"/>
        </p:scale>
        <p:origin x="1992"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658A34-83F4-4B2E-BC5A-DE51EE8822F9}" type="datetimeFigureOut">
              <a:rPr lang="en-US" smtClean="0"/>
              <a:t>5/31/2021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8FE58C-C1A6-4C4C-90C2-B7F5B0504B2D}" type="slidenum">
              <a:rPr lang="en-US" smtClean="0"/>
              <a:t>‹#›</a:t>
            </a:fld>
            <a:endParaRPr lang="en-US"/>
          </a:p>
        </p:txBody>
      </p:sp>
    </p:spTree>
    <p:extLst>
      <p:ext uri="{BB962C8B-B14F-4D97-AF65-F5344CB8AC3E}">
        <p14:creationId xmlns:p14="http://schemas.microsoft.com/office/powerpoint/2010/main" val="403460503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E1917-0BAF-4687-978A-82FFF05559C3}" type="datetimeFigureOut">
              <a:rPr lang="en-US" smtClean="0"/>
              <a:t>5/31/2021</a:t>
            </a:fld>
            <a:endParaRPr lang="en-US"/>
          </a:p>
        </p:txBody>
      </p:sp>
      <p:sp>
        <p:nvSpPr>
          <p:cNvPr id="4" name="Slide Image Placeholder 3"/>
          <p:cNvSpPr>
            <a:spLocks noGrp="1" noRot="1" noChangeAspect="1"/>
          </p:cNvSpPr>
          <p:nvPr>
            <p:ph type="sldImg" idx="2"/>
          </p:nvPr>
        </p:nvSpPr>
        <p:spPr>
          <a:xfrm>
            <a:off x="2560638" y="1143000"/>
            <a:ext cx="17367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0E1E9A-E921-4174-A0FC-51868D7AC568}" type="slidenum">
              <a:rPr lang="en-US" smtClean="0"/>
              <a:t>‹#›</a:t>
            </a:fld>
            <a:endParaRPr lang="en-US"/>
          </a:p>
        </p:txBody>
      </p:sp>
    </p:spTree>
    <p:extLst>
      <p:ext uri="{BB962C8B-B14F-4D97-AF65-F5344CB8AC3E}">
        <p14:creationId xmlns:p14="http://schemas.microsoft.com/office/powerpoint/2010/main" val="373786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Safety first, this a mantra for almost all of us, traveling does not escape from this statement, flying, driving, sealing, how to get to my destination? this questions arise some concerns, and if we focus on lately news, we might think twice if the one of the options is to fly, so if we take a look to some numbers, would you fly? </a:t>
            </a:r>
          </a:p>
          <a:p>
            <a:endParaRPr lang="en-US" dirty="0"/>
          </a:p>
        </p:txBody>
      </p:sp>
      <p:sp>
        <p:nvSpPr>
          <p:cNvPr id="4" name="Slide Number Placeholder 3"/>
          <p:cNvSpPr>
            <a:spLocks noGrp="1"/>
          </p:cNvSpPr>
          <p:nvPr>
            <p:ph type="sldNum" sz="quarter" idx="5"/>
          </p:nvPr>
        </p:nvSpPr>
        <p:spPr/>
        <p:txBody>
          <a:bodyPr/>
          <a:lstStyle/>
          <a:p>
            <a:fld id="{810E1E9A-E921-4174-A0FC-51868D7AC568}" type="slidenum">
              <a:rPr lang="en-US" smtClean="0"/>
              <a:t>1</a:t>
            </a:fld>
            <a:endParaRPr lang="en-US"/>
          </a:p>
        </p:txBody>
      </p:sp>
    </p:spTree>
    <p:extLst>
      <p:ext uri="{BB962C8B-B14F-4D97-AF65-F5344CB8AC3E}">
        <p14:creationId xmlns:p14="http://schemas.microsoft.com/office/powerpoint/2010/main" val="2169550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43F"/>
                </a:solidFill>
                <a:effectLst/>
                <a:latin typeface="avenir-lt-w01_35-light1475496"/>
              </a:rPr>
              <a:t>According to the Bureau of Aircraft Accidents Archives, The number of flights worldwide had a total increase from 2004 to 2019 (before COVID-19 pandemic) of </a:t>
            </a:r>
            <a:r>
              <a:rPr lang="en-US" b="1" i="0" u="sng" dirty="0">
                <a:solidFill>
                  <a:srgbClr val="33343F"/>
                </a:solidFill>
                <a:effectLst/>
                <a:latin typeface="avenir-lt-w01_35-light1475496"/>
              </a:rPr>
              <a:t>16.5 millions flights</a:t>
            </a:r>
            <a:r>
              <a:rPr lang="en-US" b="0" i="0" dirty="0">
                <a:solidFill>
                  <a:srgbClr val="33343F"/>
                </a:solidFill>
                <a:effectLst/>
                <a:latin typeface="avenir-lt-w01_35-light1475496"/>
              </a:rPr>
              <a:t>[1]. With this positive trend , an important decrease on airplane accidents has been registered. Airplane Crashes has been decreasing from 1995 to 2020 in about 31% worldwide, this is an indicative that flying has become safer over the years [2]</a:t>
            </a:r>
            <a:endParaRPr lang="en-US" dirty="0"/>
          </a:p>
        </p:txBody>
      </p:sp>
      <p:sp>
        <p:nvSpPr>
          <p:cNvPr id="4" name="Slide Number Placeholder 3"/>
          <p:cNvSpPr>
            <a:spLocks noGrp="1"/>
          </p:cNvSpPr>
          <p:nvPr>
            <p:ph type="sldNum" sz="quarter" idx="5"/>
          </p:nvPr>
        </p:nvSpPr>
        <p:spPr/>
        <p:txBody>
          <a:bodyPr/>
          <a:lstStyle/>
          <a:p>
            <a:fld id="{810E1E9A-E921-4174-A0FC-51868D7AC568}" type="slidenum">
              <a:rPr lang="en-US" smtClean="0"/>
              <a:t>2</a:t>
            </a:fld>
            <a:endParaRPr lang="en-US"/>
          </a:p>
        </p:txBody>
      </p:sp>
    </p:spTree>
    <p:extLst>
      <p:ext uri="{BB962C8B-B14F-4D97-AF65-F5344CB8AC3E}">
        <p14:creationId xmlns:p14="http://schemas.microsoft.com/office/powerpoint/2010/main" val="8248818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flying is not an option, and sometimes driving is not an option, but what about when you can choose? comparing the 2 most popular way to travel, by car and by airplane, the national highway traffic safety administration shows the numbers on this graph, </a:t>
            </a:r>
            <a:r>
              <a:rPr lang="en-US" b="0" i="0" dirty="0">
                <a:solidFill>
                  <a:srgbClr val="33343F"/>
                </a:solidFill>
                <a:effectLst/>
                <a:latin typeface="avenir-lt-w01_35-light1475496"/>
              </a:rPr>
              <a:t>car crashes are more frequent than airplane crashes, as seen here, the numbers are shown in Billions for car crashes (expected because is the most common why to travel). Numbers are shown in units for airplane crashes</a:t>
            </a:r>
            <a:endParaRPr lang="en-US" dirty="0"/>
          </a:p>
        </p:txBody>
      </p:sp>
      <p:sp>
        <p:nvSpPr>
          <p:cNvPr id="4" name="Slide Number Placeholder 3"/>
          <p:cNvSpPr>
            <a:spLocks noGrp="1"/>
          </p:cNvSpPr>
          <p:nvPr>
            <p:ph type="sldNum" sz="quarter" idx="5"/>
          </p:nvPr>
        </p:nvSpPr>
        <p:spPr/>
        <p:txBody>
          <a:bodyPr/>
          <a:lstStyle/>
          <a:p>
            <a:fld id="{810E1E9A-E921-4174-A0FC-51868D7AC568}" type="slidenum">
              <a:rPr lang="en-US" smtClean="0"/>
              <a:t>3</a:t>
            </a:fld>
            <a:endParaRPr lang="en-US"/>
          </a:p>
        </p:txBody>
      </p:sp>
    </p:spTree>
    <p:extLst>
      <p:ext uri="{BB962C8B-B14F-4D97-AF65-F5344CB8AC3E}">
        <p14:creationId xmlns:p14="http://schemas.microsoft.com/office/powerpoint/2010/main" val="37633741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Airline Data project website have  collected the revenue for the United States Airline Industry revenue, and this numbers are shown in this graph from 1996 to 2014, what you can see here is a steadily increasing represent more than 200% growth on the revenue of this industry, this number with the increasing in number of flights is translated in the confident that travelers has been and are giving to the aircraft industry</a:t>
            </a:r>
          </a:p>
        </p:txBody>
      </p:sp>
      <p:sp>
        <p:nvSpPr>
          <p:cNvPr id="4" name="Slide Number Placeholder 3"/>
          <p:cNvSpPr>
            <a:spLocks noGrp="1"/>
          </p:cNvSpPr>
          <p:nvPr>
            <p:ph type="sldNum" sz="quarter" idx="5"/>
          </p:nvPr>
        </p:nvSpPr>
        <p:spPr/>
        <p:txBody>
          <a:bodyPr/>
          <a:lstStyle/>
          <a:p>
            <a:fld id="{810E1E9A-E921-4174-A0FC-51868D7AC568}" type="slidenum">
              <a:rPr lang="en-US" smtClean="0"/>
              <a:t>4</a:t>
            </a:fld>
            <a:endParaRPr lang="en-US"/>
          </a:p>
        </p:txBody>
      </p:sp>
    </p:spTree>
    <p:extLst>
      <p:ext uri="{BB962C8B-B14F-4D97-AF65-F5344CB8AC3E}">
        <p14:creationId xmlns:p14="http://schemas.microsoft.com/office/powerpoint/2010/main" val="18423758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3343F"/>
                </a:solidFill>
                <a:effectLst/>
                <a:latin typeface="avenir-lt-w01_35-light1475496"/>
              </a:rPr>
              <a:t>The airplane industry have had safety issues, this is a real problem, but in the past 14 years it can be considered that incidents have </a:t>
            </a:r>
            <a:r>
              <a:rPr lang="en-US" b="1" i="0" dirty="0">
                <a:solidFill>
                  <a:srgbClr val="33343F"/>
                </a:solidFill>
                <a:effectLst/>
                <a:latin typeface="avenir-lt-w01_35-light1475496"/>
              </a:rPr>
              <a:t>decreased in numbers from 80 to 24</a:t>
            </a:r>
            <a:r>
              <a:rPr lang="en-US" b="0" i="0" dirty="0">
                <a:solidFill>
                  <a:srgbClr val="33343F"/>
                </a:solidFill>
                <a:effectLst/>
                <a:latin typeface="avenir-lt-w01_35-light1475496"/>
              </a:rPr>
              <a:t>, </a:t>
            </a:r>
            <a:r>
              <a:rPr lang="en-US" b="1" i="0" dirty="0">
                <a:solidFill>
                  <a:srgbClr val="33343F"/>
                </a:solidFill>
                <a:effectLst/>
                <a:latin typeface="avenir-lt-w01_35-light1475496"/>
              </a:rPr>
              <a:t>80</a:t>
            </a:r>
            <a:r>
              <a:rPr lang="en-US" b="0" i="0" dirty="0">
                <a:solidFill>
                  <a:srgbClr val="33343F"/>
                </a:solidFill>
                <a:effectLst/>
                <a:latin typeface="avenir-lt-w01_35-light1475496"/>
              </a:rPr>
              <a:t> being the highest number between 1985 to 1999 for </a:t>
            </a:r>
            <a:r>
              <a:rPr lang="en-US" b="1" i="0" dirty="0">
                <a:solidFill>
                  <a:srgbClr val="33343F"/>
                </a:solidFill>
                <a:effectLst/>
                <a:latin typeface="avenir-lt-w01_35-light1475496"/>
              </a:rPr>
              <a:t>Aeroflot Airlines</a:t>
            </a:r>
            <a:r>
              <a:rPr lang="en-US" b="0" i="0" dirty="0">
                <a:solidFill>
                  <a:srgbClr val="33343F"/>
                </a:solidFill>
                <a:effectLst/>
                <a:latin typeface="avenir-lt-w01_35-light1475496"/>
              </a:rPr>
              <a:t> and 24 being the highest number between 2000 to 2014 for Delta/Northwest Airlines. </a:t>
            </a:r>
            <a:br>
              <a:rPr lang="en-US" b="0" i="0" dirty="0">
                <a:solidFill>
                  <a:srgbClr val="33343F"/>
                </a:solidFill>
                <a:effectLst/>
                <a:latin typeface="avenir-lt-w01_35-light1475496"/>
              </a:rPr>
            </a:br>
            <a:r>
              <a:rPr lang="en-US" dirty="0"/>
              <a:t>In the following representation we can see how the number of fatalities on airplane crashes has been decreasing for most of the airlines but for 2, </a:t>
            </a:r>
            <a:r>
              <a:rPr lang="en-US" dirty="0" err="1"/>
              <a:t>Malasya</a:t>
            </a:r>
            <a:r>
              <a:rPr lang="en-US" dirty="0"/>
              <a:t> airline as we could see on the tree map shown before, American Airline, and for </a:t>
            </a:r>
            <a:r>
              <a:rPr lang="en-US" dirty="0" err="1"/>
              <a:t>Airfrance</a:t>
            </a:r>
            <a:r>
              <a:rPr lang="en-US" dirty="0"/>
              <a:t>, this graph shown most of the airline that have report incidents have decrease number of losses.</a:t>
            </a:r>
          </a:p>
          <a:p>
            <a:endParaRPr lang="en-US" dirty="0"/>
          </a:p>
        </p:txBody>
      </p:sp>
      <p:sp>
        <p:nvSpPr>
          <p:cNvPr id="4" name="Slide Number Placeholder 3"/>
          <p:cNvSpPr>
            <a:spLocks noGrp="1"/>
          </p:cNvSpPr>
          <p:nvPr>
            <p:ph type="sldNum" sz="quarter" idx="5"/>
          </p:nvPr>
        </p:nvSpPr>
        <p:spPr/>
        <p:txBody>
          <a:bodyPr/>
          <a:lstStyle/>
          <a:p>
            <a:fld id="{810E1E9A-E921-4174-A0FC-51868D7AC568}" type="slidenum">
              <a:rPr lang="en-US" smtClean="0"/>
              <a:t>5</a:t>
            </a:fld>
            <a:endParaRPr lang="en-US"/>
          </a:p>
        </p:txBody>
      </p:sp>
    </p:spTree>
    <p:extLst>
      <p:ext uri="{BB962C8B-B14F-4D97-AF65-F5344CB8AC3E}">
        <p14:creationId xmlns:p14="http://schemas.microsoft.com/office/powerpoint/2010/main" val="2924080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b="0" i="0" dirty="0">
                <a:solidFill>
                  <a:srgbClr val="33343F"/>
                </a:solidFill>
                <a:effectLst/>
                <a:latin typeface="var(--ricos-custom-p-font-family,unset)"/>
              </a:rPr>
              <a:t>Most of airplane crashes are fatal, and this becomes a serious problem for people that think on flying</a:t>
            </a:r>
          </a:p>
          <a:p>
            <a:pPr algn="l" rtl="0" fontAlgn="base"/>
            <a:r>
              <a:rPr lang="en-US" b="0" i="0" dirty="0">
                <a:solidFill>
                  <a:srgbClr val="33343F"/>
                </a:solidFill>
                <a:effectLst/>
                <a:latin typeface="var(--ricos-custom-p-font-family,unset)"/>
              </a:rPr>
              <a:t>Some airplane fatal crashes has been known or heard worldwide, this is a representation of the worst numbers for the industry by airline.</a:t>
            </a:r>
          </a:p>
        </p:txBody>
      </p:sp>
      <p:sp>
        <p:nvSpPr>
          <p:cNvPr id="4" name="Slide Number Placeholder 3"/>
          <p:cNvSpPr>
            <a:spLocks noGrp="1"/>
          </p:cNvSpPr>
          <p:nvPr>
            <p:ph type="sldNum" sz="quarter" idx="5"/>
          </p:nvPr>
        </p:nvSpPr>
        <p:spPr/>
        <p:txBody>
          <a:bodyPr/>
          <a:lstStyle/>
          <a:p>
            <a:fld id="{810E1E9A-E921-4174-A0FC-51868D7AC568}" type="slidenum">
              <a:rPr lang="en-US" smtClean="0"/>
              <a:t>6</a:t>
            </a:fld>
            <a:endParaRPr lang="en-US"/>
          </a:p>
        </p:txBody>
      </p:sp>
    </p:spTree>
    <p:extLst>
      <p:ext uri="{BB962C8B-B14F-4D97-AF65-F5344CB8AC3E}">
        <p14:creationId xmlns:p14="http://schemas.microsoft.com/office/powerpoint/2010/main" val="8719510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b="0" i="0" dirty="0">
                <a:solidFill>
                  <a:srgbClr val="33343F"/>
                </a:solidFill>
                <a:effectLst/>
                <a:latin typeface="avenir-lt-w01_35-light1475496"/>
              </a:rPr>
              <a:t>Safety First, taking in consideration facts is important</a:t>
            </a:r>
          </a:p>
          <a:p>
            <a:pPr algn="l" rtl="0" fontAlgn="base"/>
            <a:r>
              <a:rPr lang="en-US" b="0" i="0" dirty="0">
                <a:solidFill>
                  <a:srgbClr val="33343F"/>
                </a:solidFill>
                <a:effectLst/>
                <a:latin typeface="avenir-lt-w01_35-light1475496"/>
              </a:rPr>
              <a:t> knowing what it’s happening can help us to take decisions based on facts, </a:t>
            </a:r>
          </a:p>
          <a:p>
            <a:pPr algn="l" rtl="0" fontAlgn="base"/>
            <a:r>
              <a:rPr lang="en-US" b="0" i="0" dirty="0">
                <a:solidFill>
                  <a:srgbClr val="33343F"/>
                </a:solidFill>
                <a:effectLst/>
                <a:latin typeface="avenir-lt-w01_35-light1475496"/>
              </a:rPr>
              <a:t>Airline Safety have had red numbers as we can saw, but this statistics shows that these incidents has been and are being considered and analyzed to improve safety in the industry</a:t>
            </a:r>
          </a:p>
          <a:p>
            <a:pPr algn="l" rtl="0" fontAlgn="base"/>
            <a:r>
              <a:rPr lang="en-US" b="0" i="0" dirty="0">
                <a:solidFill>
                  <a:srgbClr val="33343F"/>
                </a:solidFill>
                <a:effectLst/>
                <a:latin typeface="avenir-lt-w01_35-light1475496"/>
              </a:rPr>
              <a:t> the visualizations shown before demonstrate decreasing numbers over the last years, and compared with car traveling, flying is safer… Have a safe flight</a:t>
            </a:r>
            <a:endParaRPr lang="en-US" b="0" i="0" dirty="0">
              <a:solidFill>
                <a:srgbClr val="33343F"/>
              </a:solidFill>
              <a:effectLst/>
              <a:latin typeface="var(--ricos-custom-p-font-family,unset)"/>
            </a:endParaRPr>
          </a:p>
        </p:txBody>
      </p:sp>
      <p:sp>
        <p:nvSpPr>
          <p:cNvPr id="4" name="Slide Number Placeholder 3"/>
          <p:cNvSpPr>
            <a:spLocks noGrp="1"/>
          </p:cNvSpPr>
          <p:nvPr>
            <p:ph type="sldNum" sz="quarter" idx="5"/>
          </p:nvPr>
        </p:nvSpPr>
        <p:spPr/>
        <p:txBody>
          <a:bodyPr/>
          <a:lstStyle/>
          <a:p>
            <a:fld id="{810E1E9A-E921-4174-A0FC-51868D7AC568}" type="slidenum">
              <a:rPr lang="en-US" smtClean="0"/>
              <a:t>7</a:t>
            </a:fld>
            <a:endParaRPr lang="en-US"/>
          </a:p>
        </p:txBody>
      </p:sp>
    </p:spTree>
    <p:extLst>
      <p:ext uri="{BB962C8B-B14F-4D97-AF65-F5344CB8AC3E}">
        <p14:creationId xmlns:p14="http://schemas.microsoft.com/office/powerpoint/2010/main" val="4091847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57250" y="1851378"/>
            <a:ext cx="5143500" cy="4244622"/>
          </a:xfrm>
        </p:spPr>
        <p:txBody>
          <a:bodyPr anchor="b"/>
          <a:lstStyle>
            <a:lvl1pPr algn="ctr">
              <a:defRPr sz="10667"/>
            </a:lvl1pPr>
          </a:lstStyle>
          <a:p>
            <a:r>
              <a:rPr lang="en-US"/>
              <a:t>Click to edit Master title style</a:t>
            </a:r>
            <a:endParaRPr lang="en-US" dirty="0"/>
          </a:p>
        </p:txBody>
      </p:sp>
      <p:sp>
        <p:nvSpPr>
          <p:cNvPr id="3" name="Subtitle 2"/>
          <p:cNvSpPr>
            <a:spLocks noGrp="1"/>
          </p:cNvSpPr>
          <p:nvPr>
            <p:ph type="subTitle" idx="1"/>
          </p:nvPr>
        </p:nvSpPr>
        <p:spPr>
          <a:xfrm>
            <a:off x="857250" y="6403623"/>
            <a:ext cx="5143500" cy="2943577"/>
          </a:xfrm>
        </p:spPr>
        <p:txBody>
          <a:bodyPr/>
          <a:lstStyle>
            <a:lvl1pPr marL="0" indent="0" algn="ctr">
              <a:buNone/>
              <a:defRPr sz="4267">
                <a:solidFill>
                  <a:schemeClr val="accent3">
                    <a:lumMod val="50000"/>
                  </a:schemeClr>
                </a:solidFill>
              </a:defRPr>
            </a:lvl1pPr>
            <a:lvl2pPr marL="812810" indent="0" algn="ctr">
              <a:buNone/>
              <a:defRPr sz="3556"/>
            </a:lvl2pPr>
            <a:lvl3pPr marL="1625620" indent="0" algn="ctr">
              <a:buNone/>
              <a:defRPr sz="3200"/>
            </a:lvl3pPr>
            <a:lvl4pPr marL="2438430" indent="0" algn="ctr">
              <a:buNone/>
              <a:defRPr sz="2844"/>
            </a:lvl4pPr>
            <a:lvl5pPr marL="3251241" indent="0" algn="ctr">
              <a:buNone/>
              <a:defRPr sz="2844"/>
            </a:lvl5pPr>
            <a:lvl6pPr marL="4064051" indent="0" algn="ctr">
              <a:buNone/>
              <a:defRPr sz="2844"/>
            </a:lvl6pPr>
            <a:lvl7pPr marL="4876861" indent="0" algn="ctr">
              <a:buNone/>
              <a:defRPr sz="2844"/>
            </a:lvl7pPr>
            <a:lvl8pPr marL="5689671" indent="0" algn="ctr">
              <a:buNone/>
              <a:defRPr sz="2844"/>
            </a:lvl8pPr>
            <a:lvl9pPr marL="6502481" indent="0" algn="ctr">
              <a:buNone/>
              <a:defRPr sz="2844"/>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EAB7D7-3608-4730-B2E2-670834DF882C}" type="datetimeFigureOut">
              <a:rPr lang="en-US" smtClean="0"/>
              <a:t>5/31/2021</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64670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878681" y="3245556"/>
            <a:ext cx="5507831" cy="77357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AB7D7-3608-4730-B2E2-670834DF882C}" type="datetimeFigureOut">
              <a:rPr lang="en-US" smtClean="0"/>
              <a:t>5/31/2021</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2821885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6" y="649111"/>
            <a:ext cx="1478756" cy="1033215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78681" y="649111"/>
            <a:ext cx="3943350" cy="103321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AB7D7-3608-4730-B2E2-670834DF882C}" type="datetimeFigureOut">
              <a:rPr lang="en-US" smtClean="0"/>
              <a:t>5/31/2021</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388830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9" name="Title 1"/>
          <p:cNvSpPr>
            <a:spLocks noGrp="1"/>
          </p:cNvSpPr>
          <p:nvPr>
            <p:ph type="title"/>
          </p:nvPr>
        </p:nvSpPr>
        <p:spPr>
          <a:xfrm>
            <a:off x="878682" y="812800"/>
            <a:ext cx="2211883" cy="2844800"/>
          </a:xfrm>
        </p:spPr>
        <p:txBody>
          <a:bodyPr anchor="b"/>
          <a:lstStyle>
            <a:lvl1pPr>
              <a:defRPr sz="5689"/>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3194383" y="1755423"/>
            <a:ext cx="3194114" cy="8664222"/>
          </a:xfrm>
        </p:spPr>
        <p:txBody>
          <a:bodyPr/>
          <a:lstStyle>
            <a:lvl1pPr marL="0" indent="0">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r>
              <a:rPr lang="en-US"/>
              <a:t>Click icon to add picture</a:t>
            </a:r>
          </a:p>
        </p:txBody>
      </p:sp>
      <p:sp>
        <p:nvSpPr>
          <p:cNvPr id="8" name="Text Placeholder 3"/>
          <p:cNvSpPr>
            <a:spLocks noGrp="1"/>
          </p:cNvSpPr>
          <p:nvPr>
            <p:ph type="body" sz="half" idx="2"/>
          </p:nvPr>
        </p:nvSpPr>
        <p:spPr>
          <a:xfrm>
            <a:off x="878682" y="3736622"/>
            <a:ext cx="2211883" cy="6683022"/>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a:t>Click to edit Master text styles</a:t>
            </a:r>
          </a:p>
        </p:txBody>
      </p:sp>
      <p:sp>
        <p:nvSpPr>
          <p:cNvPr id="5" name="Date Placeholder 4"/>
          <p:cNvSpPr>
            <a:spLocks noGrp="1"/>
          </p:cNvSpPr>
          <p:nvPr>
            <p:ph type="dt" sz="half" idx="10"/>
          </p:nvPr>
        </p:nvSpPr>
        <p:spPr/>
        <p:txBody>
          <a:bodyPr/>
          <a:lstStyle/>
          <a:p>
            <a:fld id="{84EAB7D7-3608-4730-B2E2-670834DF882C}" type="datetimeFigureOut">
              <a:rPr lang="en-US" smtClean="0"/>
              <a:t>5/31/2021</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41388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EAB7D7-3608-4730-B2E2-670834DF882C}" type="datetimeFigureOut">
              <a:rPr lang="en-US" smtClean="0"/>
              <a:t>5/31/2021</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2198793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98433" y="3039534"/>
            <a:ext cx="5684507" cy="5088466"/>
          </a:xfrm>
        </p:spPr>
        <p:txBody>
          <a:bodyPr anchor="b"/>
          <a:lstStyle>
            <a:lvl1pPr>
              <a:defRPr sz="10667"/>
            </a:lvl1pPr>
          </a:lstStyle>
          <a:p>
            <a:r>
              <a:rPr lang="en-US"/>
              <a:t>Click to edit Master title style</a:t>
            </a:r>
          </a:p>
        </p:txBody>
      </p:sp>
      <p:sp>
        <p:nvSpPr>
          <p:cNvPr id="3" name="Text Placeholder 2"/>
          <p:cNvSpPr>
            <a:spLocks noGrp="1"/>
          </p:cNvSpPr>
          <p:nvPr>
            <p:ph type="body" idx="1"/>
          </p:nvPr>
        </p:nvSpPr>
        <p:spPr>
          <a:xfrm>
            <a:off x="698433" y="8159046"/>
            <a:ext cx="5684507" cy="2666999"/>
          </a:xfrm>
        </p:spPr>
        <p:txBody>
          <a:bodyPr/>
          <a:lstStyle>
            <a:lvl1pPr marL="0" indent="0">
              <a:buNone/>
              <a:defRPr sz="4267"/>
            </a:lvl1pPr>
            <a:lvl2pPr marL="812810" indent="0">
              <a:buNone/>
              <a:defRPr sz="3556"/>
            </a:lvl2pPr>
            <a:lvl3pPr marL="1625620" indent="0">
              <a:buNone/>
              <a:defRPr sz="3200"/>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pPr lvl="0"/>
            <a:r>
              <a:rPr lang="en-US"/>
              <a:t>Click to edit Master text styles</a:t>
            </a:r>
          </a:p>
        </p:txBody>
      </p:sp>
      <p:sp>
        <p:nvSpPr>
          <p:cNvPr id="4" name="Date Placeholder 3"/>
          <p:cNvSpPr>
            <a:spLocks noGrp="1"/>
          </p:cNvSpPr>
          <p:nvPr>
            <p:ph type="dt" sz="half" idx="10"/>
          </p:nvPr>
        </p:nvSpPr>
        <p:spPr/>
        <p:txBody>
          <a:bodyPr/>
          <a:lstStyle/>
          <a:p>
            <a:fld id="{84EAB7D7-3608-4730-B2E2-670834DF882C}" type="datetimeFigureOut">
              <a:rPr lang="en-US" smtClean="0"/>
              <a:t>5/31/2021</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4067686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82956" y="3245556"/>
            <a:ext cx="2674620" cy="7735712"/>
          </a:xfrm>
        </p:spPr>
        <p:txBody>
          <a:bodyPr/>
          <a:lstStyle>
            <a:lvl1pPr>
              <a:defRPr sz="4978"/>
            </a:lvl1pPr>
            <a:lvl2pPr>
              <a:defRPr sz="4267"/>
            </a:lvl2pPr>
            <a:lvl3pPr>
              <a:defRPr sz="3556"/>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715495" y="3245556"/>
            <a:ext cx="2674620" cy="7735712"/>
          </a:xfrm>
        </p:spPr>
        <p:txBody>
          <a:bodyPr/>
          <a:lstStyle>
            <a:lvl1pPr>
              <a:defRPr sz="4978"/>
            </a:lvl1pPr>
            <a:lvl2pPr>
              <a:defRPr sz="4267"/>
            </a:lvl2pPr>
            <a:lvl3pPr>
              <a:defRPr sz="3556"/>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EAB7D7-3608-4730-B2E2-670834DF882C}" type="datetimeFigureOut">
              <a:rPr lang="en-US" smtClean="0"/>
              <a:t>5/31/2021</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10636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07306" y="488245"/>
            <a:ext cx="5075634" cy="2032000"/>
          </a:xfrm>
        </p:spPr>
        <p:txBody>
          <a:bodyPr/>
          <a:lstStyle/>
          <a:p>
            <a:r>
              <a:rPr lang="en-US"/>
              <a:t>Click to edit Master title style</a:t>
            </a:r>
          </a:p>
        </p:txBody>
      </p:sp>
      <p:sp>
        <p:nvSpPr>
          <p:cNvPr id="3" name="Text Placeholder 2"/>
          <p:cNvSpPr>
            <a:spLocks noGrp="1"/>
          </p:cNvSpPr>
          <p:nvPr>
            <p:ph type="body" idx="1"/>
          </p:nvPr>
        </p:nvSpPr>
        <p:spPr>
          <a:xfrm>
            <a:off x="878681" y="2647244"/>
            <a:ext cx="2674620" cy="1140178"/>
          </a:xfrm>
          <a:noFill/>
          <a:ln>
            <a:noFill/>
          </a:ln>
        </p:spPr>
        <p:txBody>
          <a:bodyPr anchor="b"/>
          <a:lstStyle>
            <a:lvl1pPr marL="0" indent="0">
              <a:buNone/>
              <a:defRPr sz="4267" b="0">
                <a:solidFill>
                  <a:schemeClr val="accent3">
                    <a:lumMod val="50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 name="Content Placeholder 3"/>
          <p:cNvSpPr>
            <a:spLocks noGrp="1"/>
          </p:cNvSpPr>
          <p:nvPr>
            <p:ph sz="half" idx="2"/>
          </p:nvPr>
        </p:nvSpPr>
        <p:spPr>
          <a:xfrm>
            <a:off x="878681" y="3900312"/>
            <a:ext cx="2674620" cy="7072489"/>
          </a:xfrm>
        </p:spPr>
        <p:txBody>
          <a:bodyPr/>
          <a:lstStyle>
            <a:lvl1pPr>
              <a:defRPr sz="4267"/>
            </a:lvl1pPr>
            <a:lvl2pPr>
              <a:defRPr sz="3556"/>
            </a:lvl2pPr>
            <a:lvl3pPr>
              <a:defRPr sz="3200"/>
            </a:lvl3pPr>
            <a:lvl4pPr>
              <a:defRPr sz="2844"/>
            </a:lvl4pPr>
            <a:lvl5pPr>
              <a:defRPr sz="2844"/>
            </a:lvl5pPr>
            <a:lvl6pPr>
              <a:defRPr sz="2844"/>
            </a:lvl6pPr>
            <a:lvl7pPr>
              <a:defRPr sz="2844"/>
            </a:lvl7pPr>
            <a:lvl8pPr>
              <a:defRPr sz="2844"/>
            </a:lvl8pPr>
            <a:lvl9pPr>
              <a:defRPr sz="284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1893" y="2647244"/>
            <a:ext cx="2674620" cy="1140178"/>
          </a:xfrm>
          <a:noFill/>
          <a:ln>
            <a:noFill/>
          </a:ln>
        </p:spPr>
        <p:txBody>
          <a:bodyPr anchor="b"/>
          <a:lstStyle>
            <a:lvl1pPr marL="0" indent="0">
              <a:buNone/>
              <a:defRPr sz="4267" b="0">
                <a:solidFill>
                  <a:schemeClr val="accent3">
                    <a:lumMod val="50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6" name="Content Placeholder 5"/>
          <p:cNvSpPr>
            <a:spLocks noGrp="1"/>
          </p:cNvSpPr>
          <p:nvPr>
            <p:ph sz="quarter" idx="4"/>
          </p:nvPr>
        </p:nvSpPr>
        <p:spPr>
          <a:xfrm>
            <a:off x="3711893" y="3900312"/>
            <a:ext cx="2674620" cy="7072489"/>
          </a:xfrm>
        </p:spPr>
        <p:txBody>
          <a:bodyPr/>
          <a:lstStyle>
            <a:lvl1pPr>
              <a:defRPr sz="4267"/>
            </a:lvl1pPr>
            <a:lvl2pPr>
              <a:defRPr sz="3556"/>
            </a:lvl2pPr>
            <a:lvl3pPr>
              <a:defRPr sz="3200"/>
            </a:lvl3pPr>
            <a:lvl4pPr>
              <a:defRPr sz="2844"/>
            </a:lvl4pPr>
            <a:lvl5pPr>
              <a:defRPr sz="2844"/>
            </a:lvl5pPr>
            <a:lvl6pPr>
              <a:defRPr sz="2844"/>
            </a:lvl6pPr>
            <a:lvl7pPr>
              <a:defRPr sz="2844"/>
            </a:lvl7pPr>
            <a:lvl8pPr>
              <a:defRPr sz="2844"/>
            </a:lvl8pPr>
            <a:lvl9pPr>
              <a:defRPr sz="284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EAB7D7-3608-4730-B2E2-670834DF882C}" type="datetimeFigureOut">
              <a:rPr lang="en-US" smtClean="0"/>
              <a:t>5/31/2021</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231661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EAB7D7-3608-4730-B2E2-670834DF882C}" type="datetimeFigureOut">
              <a:rPr lang="en-US" smtClean="0"/>
              <a:t>5/31/2021</a:t>
            </a:fld>
            <a:endParaRPr lang="en-US"/>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510586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AB7D7-3608-4730-B2E2-670834DF882C}" type="datetimeFigureOut">
              <a:rPr lang="en-US" smtClean="0"/>
              <a:t>5/31/2021</a:t>
            </a:fld>
            <a:endParaRPr lang="en-US"/>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21514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78682" y="812800"/>
            <a:ext cx="2211883" cy="2844800"/>
          </a:xfrm>
        </p:spPr>
        <p:txBody>
          <a:bodyPr anchor="b"/>
          <a:lstStyle>
            <a:lvl1pPr>
              <a:defRPr sz="5689"/>
            </a:lvl1pPr>
          </a:lstStyle>
          <a:p>
            <a:r>
              <a:rPr lang="en-US"/>
              <a:t>Click to edit Master title style</a:t>
            </a:r>
          </a:p>
        </p:txBody>
      </p:sp>
      <p:sp>
        <p:nvSpPr>
          <p:cNvPr id="3" name="Content Placeholder 2"/>
          <p:cNvSpPr>
            <a:spLocks noGrp="1"/>
          </p:cNvSpPr>
          <p:nvPr>
            <p:ph idx="1"/>
          </p:nvPr>
        </p:nvSpPr>
        <p:spPr>
          <a:xfrm>
            <a:off x="3194384" y="1755423"/>
            <a:ext cx="3193022" cy="8664222"/>
          </a:xfrm>
        </p:spPr>
        <p:txBody>
          <a:bodyPr/>
          <a:lstStyle>
            <a:lvl1pPr>
              <a:defRPr sz="5689"/>
            </a:lvl1pPr>
            <a:lvl2pPr>
              <a:defRPr sz="4978"/>
            </a:lvl2pPr>
            <a:lvl3pPr>
              <a:defRPr sz="4267"/>
            </a:lvl3pPr>
            <a:lvl4pPr>
              <a:defRPr sz="3556"/>
            </a:lvl4pPr>
            <a:lvl5pPr>
              <a:defRPr sz="3556"/>
            </a:lvl5pPr>
            <a:lvl6pPr>
              <a:defRPr sz="3556"/>
            </a:lvl6pPr>
            <a:lvl7pPr>
              <a:defRPr sz="3556"/>
            </a:lvl7pPr>
            <a:lvl8pPr>
              <a:defRPr sz="3556"/>
            </a:lvl8pPr>
            <a:lvl9pPr>
              <a:defRPr sz="355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78682" y="3736622"/>
            <a:ext cx="2211883" cy="6683022"/>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a:t>Click to edit Master text styles</a:t>
            </a:r>
          </a:p>
        </p:txBody>
      </p:sp>
      <p:sp>
        <p:nvSpPr>
          <p:cNvPr id="5" name="Date Placeholder 4"/>
          <p:cNvSpPr>
            <a:spLocks noGrp="1"/>
          </p:cNvSpPr>
          <p:nvPr>
            <p:ph type="dt" sz="half" idx="10"/>
          </p:nvPr>
        </p:nvSpPr>
        <p:spPr/>
        <p:txBody>
          <a:bodyPr/>
          <a:lstStyle/>
          <a:p>
            <a:fld id="{84EAB7D7-3608-4730-B2E2-670834DF882C}" type="datetimeFigureOut">
              <a:rPr lang="en-US" smtClean="0"/>
              <a:t>5/31/2021</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2198712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9" name="Title 1"/>
          <p:cNvSpPr>
            <a:spLocks noGrp="1"/>
          </p:cNvSpPr>
          <p:nvPr>
            <p:ph type="title"/>
          </p:nvPr>
        </p:nvSpPr>
        <p:spPr>
          <a:xfrm>
            <a:off x="878682" y="812800"/>
            <a:ext cx="2211883" cy="2844800"/>
          </a:xfrm>
        </p:spPr>
        <p:txBody>
          <a:bodyPr anchor="b"/>
          <a:lstStyle>
            <a:lvl1pPr>
              <a:defRPr sz="5689"/>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3194383" y="1755423"/>
            <a:ext cx="3194114" cy="8664222"/>
          </a:xfrm>
        </p:spPr>
        <p:txBody>
          <a:bodyPr/>
          <a:lstStyle>
            <a:lvl1pPr marL="0" indent="0">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r>
              <a:rPr lang="en-US"/>
              <a:t>Click icon to add picture</a:t>
            </a:r>
          </a:p>
        </p:txBody>
      </p:sp>
      <p:sp>
        <p:nvSpPr>
          <p:cNvPr id="8" name="Text Placeholder 3"/>
          <p:cNvSpPr>
            <a:spLocks noGrp="1"/>
          </p:cNvSpPr>
          <p:nvPr>
            <p:ph type="body" sz="half" idx="2"/>
          </p:nvPr>
        </p:nvSpPr>
        <p:spPr>
          <a:xfrm>
            <a:off x="878682" y="3736622"/>
            <a:ext cx="2211883" cy="6683022"/>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a:t>Click to edit Master text styles</a:t>
            </a:r>
          </a:p>
        </p:txBody>
      </p:sp>
      <p:sp>
        <p:nvSpPr>
          <p:cNvPr id="5" name="Date Placeholder 4"/>
          <p:cNvSpPr>
            <a:spLocks noGrp="1"/>
          </p:cNvSpPr>
          <p:nvPr>
            <p:ph type="dt" sz="half" idx="10"/>
          </p:nvPr>
        </p:nvSpPr>
        <p:spPr/>
        <p:txBody>
          <a:bodyPr/>
          <a:lstStyle/>
          <a:p>
            <a:fld id="{84EAB7D7-3608-4730-B2E2-670834DF882C}" type="datetimeFigureOut">
              <a:rPr lang="en-US" smtClean="0"/>
              <a:t>5/31/2021</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161935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07306" y="649112"/>
            <a:ext cx="5079206" cy="23565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78681" y="3245556"/>
            <a:ext cx="5507831" cy="77357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78681" y="11300179"/>
            <a:ext cx="1435894" cy="649111"/>
          </a:xfrm>
          <a:prstGeom prst="rect">
            <a:avLst/>
          </a:prstGeom>
        </p:spPr>
        <p:txBody>
          <a:bodyPr vert="horz" lIns="91440" tIns="45720" rIns="91440" bIns="45720" rtlCol="0" anchor="ctr"/>
          <a:lstStyle>
            <a:lvl1pPr algn="l">
              <a:defRPr sz="2133">
                <a:solidFill>
                  <a:schemeClr val="tx1">
                    <a:lumMod val="65000"/>
                    <a:lumOff val="35000"/>
                  </a:schemeClr>
                </a:solidFill>
              </a:defRPr>
            </a:lvl1pPr>
          </a:lstStyle>
          <a:p>
            <a:fld id="{84EAB7D7-3608-4730-B2E2-670834DF882C}" type="datetimeFigureOut">
              <a:rPr lang="en-US" smtClean="0"/>
              <a:pPr/>
              <a:t>5/31/2021</a:t>
            </a:fld>
            <a:endParaRPr lang="en-US"/>
          </a:p>
        </p:txBody>
      </p:sp>
      <p:sp>
        <p:nvSpPr>
          <p:cNvPr id="5" name="Footer Placeholder 4"/>
          <p:cNvSpPr>
            <a:spLocks noGrp="1"/>
          </p:cNvSpPr>
          <p:nvPr>
            <p:ph type="ftr" sz="quarter" idx="3"/>
          </p:nvPr>
        </p:nvSpPr>
        <p:spPr>
          <a:xfrm>
            <a:off x="2614613" y="11300179"/>
            <a:ext cx="1628775" cy="649111"/>
          </a:xfrm>
          <a:prstGeom prst="rect">
            <a:avLst/>
          </a:prstGeom>
        </p:spPr>
        <p:txBody>
          <a:bodyPr vert="horz" lIns="91440" tIns="45720" rIns="91440" bIns="45720" rtlCol="0" anchor="ctr"/>
          <a:lstStyle>
            <a:lvl1pPr algn="ctr">
              <a:defRPr sz="2133">
                <a:solidFill>
                  <a:schemeClr val="tx1">
                    <a:lumMod val="65000"/>
                    <a:lumOff val="35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a:xfrm>
            <a:off x="4543425" y="11300179"/>
            <a:ext cx="1843088" cy="649111"/>
          </a:xfrm>
          <a:prstGeom prst="rect">
            <a:avLst/>
          </a:prstGeom>
        </p:spPr>
        <p:txBody>
          <a:bodyPr vert="horz" lIns="91440" tIns="45720" rIns="91440" bIns="45720" rtlCol="0" anchor="ctr"/>
          <a:lstStyle>
            <a:lvl1pPr algn="r">
              <a:defRPr sz="2133">
                <a:solidFill>
                  <a:schemeClr val="tx1">
                    <a:lumMod val="65000"/>
                    <a:lumOff val="35000"/>
                  </a:schemeClr>
                </a:solidFill>
              </a:defRPr>
            </a:lvl1pPr>
          </a:lstStyle>
          <a:p>
            <a:fld id="{71B7BAC7-FE87-40F6-AA24-4F4685D1B022}" type="slidenum">
              <a:rPr lang="en-US" smtClean="0"/>
              <a:pPr/>
              <a:t>‹#›</a:t>
            </a:fld>
            <a:endParaRPr lang="en-US"/>
          </a:p>
        </p:txBody>
      </p:sp>
    </p:spTree>
    <p:extLst>
      <p:ext uri="{BB962C8B-B14F-4D97-AF65-F5344CB8AC3E}">
        <p14:creationId xmlns:p14="http://schemas.microsoft.com/office/powerpoint/2010/main" val="321936725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8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625620" rtl="0" eaLnBrk="1" latinLnBrk="0" hangingPunct="1">
        <a:spcBef>
          <a:spcPct val="0"/>
        </a:spcBef>
        <a:buNone/>
        <a:defRPr sz="7822" kern="1200">
          <a:solidFill>
            <a:schemeClr val="accent1">
              <a:lumMod val="75000"/>
            </a:schemeClr>
          </a:solidFill>
          <a:latin typeface="+mj-lt"/>
          <a:ea typeface="+mj-ea"/>
          <a:cs typeface="+mj-cs"/>
        </a:defRPr>
      </a:lvl1pPr>
    </p:titleStyle>
    <p:bodyStyle>
      <a:lvl1pPr marL="406405" indent="-406405" algn="l" defTabSz="1625620" rtl="0" eaLnBrk="1" latinLnBrk="0" hangingPunct="1">
        <a:lnSpc>
          <a:spcPct val="90000"/>
        </a:lnSpc>
        <a:spcBef>
          <a:spcPct val="30000"/>
        </a:spcBef>
        <a:buClr>
          <a:schemeClr val="accent3"/>
        </a:buClr>
        <a:buFont typeface="Arial" panose="020B0604020202020204" pitchFamily="34" charset="0"/>
        <a:buChar char="•"/>
        <a:defRPr sz="4978" kern="1200">
          <a:solidFill>
            <a:schemeClr val="tx1"/>
          </a:solidFill>
          <a:latin typeface="+mn-lt"/>
          <a:ea typeface="+mn-ea"/>
          <a:cs typeface="+mn-cs"/>
        </a:defRPr>
      </a:lvl1pPr>
      <a:lvl2pPr marL="1219215" indent="-406405" algn="l" defTabSz="1625620" rtl="0" eaLnBrk="1" latinLnBrk="0" hangingPunct="1">
        <a:lnSpc>
          <a:spcPct val="90000"/>
        </a:lnSpc>
        <a:spcBef>
          <a:spcPct val="30000"/>
        </a:spcBef>
        <a:buClr>
          <a:schemeClr val="accent3"/>
        </a:buClr>
        <a:buFont typeface="Arial" panose="020B0604020202020204" pitchFamily="34" charset="0"/>
        <a:buChar char="•"/>
        <a:defRPr sz="4267" kern="1200">
          <a:solidFill>
            <a:schemeClr val="tx1"/>
          </a:solidFill>
          <a:latin typeface="+mn-lt"/>
          <a:ea typeface="+mn-ea"/>
          <a:cs typeface="+mn-cs"/>
        </a:defRPr>
      </a:lvl2pPr>
      <a:lvl3pPr marL="2032025" indent="-406405" algn="l" defTabSz="1625620" rtl="0" eaLnBrk="1" latinLnBrk="0" hangingPunct="1">
        <a:lnSpc>
          <a:spcPct val="90000"/>
        </a:lnSpc>
        <a:spcBef>
          <a:spcPct val="30000"/>
        </a:spcBef>
        <a:buClr>
          <a:schemeClr val="accent3"/>
        </a:buClr>
        <a:buFont typeface="Arial" panose="020B0604020202020204" pitchFamily="34" charset="0"/>
        <a:buChar char="•"/>
        <a:defRPr sz="3556" kern="1200">
          <a:solidFill>
            <a:schemeClr val="tx1"/>
          </a:solidFill>
          <a:latin typeface="+mn-lt"/>
          <a:ea typeface="+mn-ea"/>
          <a:cs typeface="+mn-cs"/>
        </a:defRPr>
      </a:lvl3pPr>
      <a:lvl4pPr marL="2844836" indent="-406405" algn="l" defTabSz="1625620" rtl="0" eaLnBrk="1" latinLnBrk="0" hangingPunct="1">
        <a:lnSpc>
          <a:spcPct val="90000"/>
        </a:lnSpc>
        <a:spcBef>
          <a:spcPct val="30000"/>
        </a:spcBef>
        <a:buClr>
          <a:schemeClr val="accent3"/>
        </a:buClr>
        <a:buFont typeface="Arial" panose="020B0604020202020204" pitchFamily="34" charset="0"/>
        <a:buChar char="•"/>
        <a:defRPr sz="3200" kern="1200">
          <a:solidFill>
            <a:schemeClr val="tx1"/>
          </a:solidFill>
          <a:latin typeface="+mn-lt"/>
          <a:ea typeface="+mn-ea"/>
          <a:cs typeface="+mn-cs"/>
        </a:defRPr>
      </a:lvl4pPr>
      <a:lvl5pPr marL="3657646" indent="-406405" algn="l" defTabSz="1625620" rtl="0" eaLnBrk="1" latinLnBrk="0" hangingPunct="1">
        <a:lnSpc>
          <a:spcPct val="90000"/>
        </a:lnSpc>
        <a:spcBef>
          <a:spcPct val="30000"/>
        </a:spcBef>
        <a:buClr>
          <a:schemeClr val="accent3"/>
        </a:buClr>
        <a:buFont typeface="Arial" panose="020B0604020202020204" pitchFamily="34" charset="0"/>
        <a:buChar char="•"/>
        <a:defRPr sz="3200" kern="1200">
          <a:solidFill>
            <a:schemeClr val="tx1"/>
          </a:solidFill>
          <a:latin typeface="+mn-lt"/>
          <a:ea typeface="+mn-ea"/>
          <a:cs typeface="+mn-cs"/>
        </a:defRPr>
      </a:lvl5pPr>
      <a:lvl6pPr marL="4470456" indent="-406405" algn="l" defTabSz="1625620" rtl="0" eaLnBrk="1" latinLnBrk="0" hangingPunct="1">
        <a:lnSpc>
          <a:spcPct val="90000"/>
        </a:lnSpc>
        <a:spcBef>
          <a:spcPct val="30000"/>
        </a:spcBef>
        <a:buFont typeface="Arial" panose="020B0604020202020204" pitchFamily="34" charset="0"/>
        <a:buChar char="•"/>
        <a:defRPr sz="3200" kern="1200">
          <a:solidFill>
            <a:schemeClr val="tx1"/>
          </a:solidFill>
          <a:latin typeface="+mn-lt"/>
          <a:ea typeface="+mn-ea"/>
          <a:cs typeface="+mn-cs"/>
        </a:defRPr>
      </a:lvl6pPr>
      <a:lvl7pPr marL="5283266" indent="-406405" algn="l" defTabSz="1625620" rtl="0" eaLnBrk="1" latinLnBrk="0" hangingPunct="1">
        <a:lnSpc>
          <a:spcPct val="90000"/>
        </a:lnSpc>
        <a:spcBef>
          <a:spcPct val="30000"/>
        </a:spcBef>
        <a:buFont typeface="Arial" panose="020B0604020202020204" pitchFamily="34" charset="0"/>
        <a:buChar char="•"/>
        <a:defRPr sz="3200" kern="1200">
          <a:solidFill>
            <a:schemeClr val="tx1"/>
          </a:solidFill>
          <a:latin typeface="+mn-lt"/>
          <a:ea typeface="+mn-ea"/>
          <a:cs typeface="+mn-cs"/>
        </a:defRPr>
      </a:lvl7pPr>
      <a:lvl8pPr marL="6096076" indent="-406405" algn="l" defTabSz="1625620" rtl="0" eaLnBrk="1" latinLnBrk="0" hangingPunct="1">
        <a:lnSpc>
          <a:spcPct val="90000"/>
        </a:lnSpc>
        <a:spcBef>
          <a:spcPct val="30000"/>
        </a:spcBef>
        <a:buFont typeface="Arial" panose="020B0604020202020204" pitchFamily="34" charset="0"/>
        <a:buChar char="•"/>
        <a:defRPr sz="3200" kern="1200">
          <a:solidFill>
            <a:schemeClr val="tx1"/>
          </a:solidFill>
          <a:latin typeface="+mn-lt"/>
          <a:ea typeface="+mn-ea"/>
          <a:cs typeface="+mn-cs"/>
        </a:defRPr>
      </a:lvl8pPr>
      <a:lvl9pPr marL="6908886" indent="-406405" algn="l" defTabSz="1625620" rtl="0" eaLnBrk="1" latinLnBrk="0" hangingPunct="1">
        <a:lnSpc>
          <a:spcPct val="90000"/>
        </a:lnSpc>
        <a:spcBef>
          <a:spcPct val="30000"/>
        </a:spcBef>
        <a:buFont typeface="Arial" panose="020B0604020202020204" pitchFamily="34" charset="0"/>
        <a:buChar char="•"/>
        <a:defRPr sz="3200" kern="1200">
          <a:solidFill>
            <a:schemeClr val="tx1"/>
          </a:solidFill>
          <a:latin typeface="+mn-lt"/>
          <a:ea typeface="+mn-ea"/>
          <a:cs typeface="+mn-cs"/>
        </a:defRPr>
      </a:lvl9pPr>
    </p:bodyStyle>
    <p:otherStyle>
      <a:defPPr>
        <a:defRPr lang="en-US"/>
      </a:defPPr>
      <a:lvl1pPr marL="0" algn="l" defTabSz="1625620" rtl="0" eaLnBrk="1" latinLnBrk="0" hangingPunct="1">
        <a:defRPr sz="3200" kern="1200">
          <a:solidFill>
            <a:schemeClr val="tx1"/>
          </a:solidFill>
          <a:latin typeface="+mn-lt"/>
          <a:ea typeface="+mn-ea"/>
          <a:cs typeface="+mn-cs"/>
        </a:defRPr>
      </a:lvl1pPr>
      <a:lvl2pPr marL="812810" algn="l" defTabSz="1625620" rtl="0" eaLnBrk="1" latinLnBrk="0" hangingPunct="1">
        <a:defRPr sz="3200" kern="1200">
          <a:solidFill>
            <a:schemeClr val="tx1"/>
          </a:solidFill>
          <a:latin typeface="+mn-lt"/>
          <a:ea typeface="+mn-ea"/>
          <a:cs typeface="+mn-cs"/>
        </a:defRPr>
      </a:lvl2pPr>
      <a:lvl3pPr marL="1625620" algn="l" defTabSz="1625620" rtl="0" eaLnBrk="1" latinLnBrk="0" hangingPunct="1">
        <a:defRPr sz="3200" kern="1200">
          <a:solidFill>
            <a:schemeClr val="tx1"/>
          </a:solidFill>
          <a:latin typeface="+mn-lt"/>
          <a:ea typeface="+mn-ea"/>
          <a:cs typeface="+mn-cs"/>
        </a:defRPr>
      </a:lvl3pPr>
      <a:lvl4pPr marL="2438430" algn="l" defTabSz="1625620" rtl="0" eaLnBrk="1" latinLnBrk="0" hangingPunct="1">
        <a:defRPr sz="3200" kern="1200">
          <a:solidFill>
            <a:schemeClr val="tx1"/>
          </a:solidFill>
          <a:latin typeface="+mn-lt"/>
          <a:ea typeface="+mn-ea"/>
          <a:cs typeface="+mn-cs"/>
        </a:defRPr>
      </a:lvl4pPr>
      <a:lvl5pPr marL="3251241" algn="l" defTabSz="1625620" rtl="0" eaLnBrk="1" latinLnBrk="0" hangingPunct="1">
        <a:defRPr sz="3200" kern="1200">
          <a:solidFill>
            <a:schemeClr val="tx1"/>
          </a:solidFill>
          <a:latin typeface="+mn-lt"/>
          <a:ea typeface="+mn-ea"/>
          <a:cs typeface="+mn-cs"/>
        </a:defRPr>
      </a:lvl5pPr>
      <a:lvl6pPr marL="4064051" algn="l" defTabSz="1625620" rtl="0" eaLnBrk="1" latinLnBrk="0" hangingPunct="1">
        <a:defRPr sz="3200" kern="1200">
          <a:solidFill>
            <a:schemeClr val="tx1"/>
          </a:solidFill>
          <a:latin typeface="+mn-lt"/>
          <a:ea typeface="+mn-ea"/>
          <a:cs typeface="+mn-cs"/>
        </a:defRPr>
      </a:lvl6pPr>
      <a:lvl7pPr marL="4876861" algn="l" defTabSz="1625620" rtl="0" eaLnBrk="1" latinLnBrk="0" hangingPunct="1">
        <a:defRPr sz="3200" kern="1200">
          <a:solidFill>
            <a:schemeClr val="tx1"/>
          </a:solidFill>
          <a:latin typeface="+mn-lt"/>
          <a:ea typeface="+mn-ea"/>
          <a:cs typeface="+mn-cs"/>
        </a:defRPr>
      </a:lvl7pPr>
      <a:lvl8pPr marL="5689671" algn="l" defTabSz="1625620" rtl="0" eaLnBrk="1" latinLnBrk="0" hangingPunct="1">
        <a:defRPr sz="3200" kern="1200">
          <a:solidFill>
            <a:schemeClr val="tx1"/>
          </a:solidFill>
          <a:latin typeface="+mn-lt"/>
          <a:ea typeface="+mn-ea"/>
          <a:cs typeface="+mn-cs"/>
        </a:defRPr>
      </a:lvl8pPr>
      <a:lvl9pPr marL="6502481" algn="l" defTabSz="1625620" rtl="0" eaLnBrk="1" latinLnBrk="0" hangingPunct="1">
        <a:defRPr sz="3200" kern="1200">
          <a:solidFill>
            <a:schemeClr val="tx1"/>
          </a:solidFill>
          <a:latin typeface="+mn-lt"/>
          <a:ea typeface="+mn-ea"/>
          <a:cs typeface="+mn-cs"/>
        </a:defRPr>
      </a:lvl9pPr>
    </p:otherStyle>
  </p:txStyles>
  <p:extLst>
    <p:ext uri="{27BBF7A9-308A-43DC-89C8-2F10F3537804}">
      <p15:sldGuideLst xmlns:p15="http://schemas.microsoft.com/office/powerpoint/2012/main">
        <p15:guide id="0" orient="horz" pos="3840" userDrawn="1">
          <p15:clr>
            <a:srgbClr val="F26B43"/>
          </p15:clr>
        </p15:guide>
        <p15:guide id="1" pos="2160" userDrawn="1">
          <p15:clr>
            <a:srgbClr val="F26B43"/>
          </p15:clr>
        </p15:guide>
        <p15:guide id="2" pos="824" userDrawn="1">
          <p15:clr>
            <a:srgbClr val="F26B43"/>
          </p15:clr>
        </p15:guide>
        <p15:guide id="3" pos="4023" userDrawn="1">
          <p15:clr>
            <a:srgbClr val="F26B43"/>
          </p15:clr>
        </p15:guide>
        <p15:guide id="4" pos="554" userDrawn="1">
          <p15:clr>
            <a:srgbClr val="F26B43"/>
          </p15:clr>
        </p15:guide>
        <p15:guide id="5" orient="horz" pos="6912"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2.m4a"/><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xml"/><Relationship Id="rId5" Type="http://schemas.openxmlformats.org/officeDocument/2006/relationships/slideLayout" Target="../slideLayouts/slideLayout6.xml"/><Relationship Id="rId4" Type="http://schemas.openxmlformats.org/officeDocument/2006/relationships/audio" Target="../media/media2.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6.xml"/><Relationship Id="rId7" Type="http://schemas.openxmlformats.org/officeDocument/2006/relationships/image" Target="../media/image9.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8.m4a"/><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audio" Target="../media/media8.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4">
            <a:hlinkClick r:id="" action="ppaction://media"/>
            <a:extLst>
              <a:ext uri="{FF2B5EF4-FFF2-40B4-BE49-F238E27FC236}">
                <a16:creationId xmlns:a16="http://schemas.microsoft.com/office/drawing/2014/main" id="{878B26EA-D8C7-483D-B867-F8C9B0AA47B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11618" r="56741" b="1"/>
          <a:stretch/>
        </p:blipFill>
        <p:spPr>
          <a:xfrm>
            <a:off x="20" y="10"/>
            <a:ext cx="6857980" cy="12191990"/>
          </a:xfrm>
          <a:prstGeom prst="rect">
            <a:avLst/>
          </a:prstGeom>
          <a:noFill/>
        </p:spPr>
      </p:pic>
      <p:pic>
        <p:nvPicPr>
          <p:cNvPr id="6" name="Recorded Sound">
            <a:hlinkClick r:id="" action="ppaction://media"/>
            <a:extLst>
              <a:ext uri="{FF2B5EF4-FFF2-40B4-BE49-F238E27FC236}">
                <a16:creationId xmlns:a16="http://schemas.microsoft.com/office/drawing/2014/main" id="{7E4F310E-B9C1-47C4-BD6E-FD6CAE222148}"/>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3124200" y="5791200"/>
            <a:ext cx="609600" cy="609600"/>
          </a:xfrm>
          <a:prstGeom prst="rect">
            <a:avLst/>
          </a:prstGeom>
        </p:spPr>
      </p:pic>
    </p:spTree>
    <p:extLst>
      <p:ext uri="{BB962C8B-B14F-4D97-AF65-F5344CB8AC3E}">
        <p14:creationId xmlns:p14="http://schemas.microsoft.com/office/powerpoint/2010/main" val="2629297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8"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367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3"/>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3"/>
                                        </p:tgtEl>
                                      </p:cBhvr>
                                    </p:cmd>
                                  </p:childTnLst>
                                </p:cTn>
                              </p:par>
                            </p:childTnLst>
                          </p:cTn>
                        </p:par>
                      </p:childTnLst>
                    </p:cTn>
                  </p:par>
                </p:childTnLst>
              </p:cTn>
              <p:nextCondLst>
                <p:cond evt="onClick" delay="0">
                  <p:tgtEl>
                    <p:spTgt spid="3"/>
                  </p:tgtEl>
                </p:cond>
              </p:nextCondLst>
            </p:seq>
            <p:video>
              <p:cMediaNode vol="80000" mute="1">
                <p:cTn id="16" repeatCount="indefinite" fill="hold" display="0">
                  <p:stCondLst>
                    <p:cond delay="indefinite"/>
                  </p:stCondLst>
                </p:cTn>
                <p:tgtEl>
                  <p:spTgt spid="3"/>
                </p:tgtEl>
              </p:cMediaNode>
            </p:video>
            <p:audio>
              <p:cMediaNode vol="80000">
                <p:cTn id="1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CB0BD8F9-D293-4598-89A1-E2359961B09A}"/>
              </a:ext>
            </a:extLst>
          </p:cNvPr>
          <p:cNvSpPr>
            <a:spLocks noGrp="1"/>
          </p:cNvSpPr>
          <p:nvPr>
            <p:ph type="title"/>
          </p:nvPr>
        </p:nvSpPr>
        <p:spPr>
          <a:xfrm>
            <a:off x="889396" y="451404"/>
            <a:ext cx="5079206" cy="2356556"/>
          </a:xfrm>
        </p:spPr>
        <p:txBody>
          <a:bodyPr/>
          <a:lstStyle/>
          <a:p>
            <a:pPr algn="ctr"/>
            <a:r>
              <a:rPr lang="en-US" dirty="0"/>
              <a:t>Let’s Fly?</a:t>
            </a:r>
          </a:p>
        </p:txBody>
      </p:sp>
      <p:pic>
        <p:nvPicPr>
          <p:cNvPr id="3" name="Picture 2">
            <a:extLst>
              <a:ext uri="{FF2B5EF4-FFF2-40B4-BE49-F238E27FC236}">
                <a16:creationId xmlns:a16="http://schemas.microsoft.com/office/drawing/2014/main" id="{69CE434C-42DF-4C3A-B9AD-1A1466617F64}"/>
              </a:ext>
            </a:extLst>
          </p:cNvPr>
          <p:cNvPicPr>
            <a:picLocks noChangeAspect="1"/>
          </p:cNvPicPr>
          <p:nvPr/>
        </p:nvPicPr>
        <p:blipFill>
          <a:blip r:embed="rId5">
            <a:alphaModFix amt="40000"/>
          </a:blip>
          <a:stretch>
            <a:fillRect/>
          </a:stretch>
        </p:blipFill>
        <p:spPr>
          <a:xfrm>
            <a:off x="889397" y="3162302"/>
            <a:ext cx="5079205" cy="9029698"/>
          </a:xfrm>
          <a:prstGeom prst="rect">
            <a:avLst/>
          </a:prstGeom>
          <a:noFill/>
        </p:spPr>
      </p:pic>
      <p:pic>
        <p:nvPicPr>
          <p:cNvPr id="11" name="Content Placeholder 4">
            <a:extLst>
              <a:ext uri="{FF2B5EF4-FFF2-40B4-BE49-F238E27FC236}">
                <a16:creationId xmlns:a16="http://schemas.microsoft.com/office/drawing/2014/main" id="{7DAAD7F1-019B-458E-A9E9-7DE2C920E8F5}"/>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193818" y="6409827"/>
            <a:ext cx="6470364" cy="3612327"/>
          </a:xfrm>
          <a:prstGeom prst="rect">
            <a:avLst/>
          </a:prstGeom>
        </p:spPr>
      </p:pic>
      <p:sp>
        <p:nvSpPr>
          <p:cNvPr id="13" name="TextBox 12">
            <a:extLst>
              <a:ext uri="{FF2B5EF4-FFF2-40B4-BE49-F238E27FC236}">
                <a16:creationId xmlns:a16="http://schemas.microsoft.com/office/drawing/2014/main" id="{C481A13A-ED91-4E6E-AD66-F250F68C0D4A}"/>
              </a:ext>
            </a:extLst>
          </p:cNvPr>
          <p:cNvSpPr txBox="1"/>
          <p:nvPr/>
        </p:nvSpPr>
        <p:spPr>
          <a:xfrm>
            <a:off x="370906" y="4646967"/>
            <a:ext cx="2326202" cy="707886"/>
          </a:xfrm>
          <a:prstGeom prst="rect">
            <a:avLst/>
          </a:prstGeom>
          <a:noFill/>
          <a:ln>
            <a:noFill/>
          </a:ln>
        </p:spPr>
        <p:txBody>
          <a:bodyPr wrap="square" rtlCol="0" anchor="ctr" anchorCtr="1">
            <a:spAutoFit/>
          </a:bodyPr>
          <a:lstStyle/>
          <a:p>
            <a:r>
              <a:rPr lang="en-US" sz="4000" b="1" dirty="0">
                <a:solidFill>
                  <a:schemeClr val="accent1">
                    <a:lumMod val="50000"/>
                  </a:schemeClr>
                </a:solidFill>
              </a:rPr>
              <a:t>1995</a:t>
            </a:r>
          </a:p>
        </p:txBody>
      </p:sp>
      <p:sp>
        <p:nvSpPr>
          <p:cNvPr id="14" name="TextBox 13">
            <a:extLst>
              <a:ext uri="{FF2B5EF4-FFF2-40B4-BE49-F238E27FC236}">
                <a16:creationId xmlns:a16="http://schemas.microsoft.com/office/drawing/2014/main" id="{F810D65A-C229-461E-B754-B05E4E14E59D}"/>
              </a:ext>
            </a:extLst>
          </p:cNvPr>
          <p:cNvSpPr txBox="1"/>
          <p:nvPr/>
        </p:nvSpPr>
        <p:spPr>
          <a:xfrm>
            <a:off x="2381170" y="5549380"/>
            <a:ext cx="1630622" cy="707886"/>
          </a:xfrm>
          <a:prstGeom prst="rect">
            <a:avLst/>
          </a:prstGeom>
          <a:noFill/>
          <a:ln>
            <a:noFill/>
          </a:ln>
          <a:effectLst>
            <a:outerShdw blurRad="50800" dist="38100" dir="2700000" algn="tl" rotWithShape="0">
              <a:prstClr val="black">
                <a:alpha val="40000"/>
              </a:prstClr>
            </a:outerShdw>
          </a:effectLst>
        </p:spPr>
        <p:txBody>
          <a:bodyPr wrap="square" rtlCol="0" anchor="ctr" anchorCtr="1">
            <a:spAutoFit/>
          </a:bodyPr>
          <a:lstStyle/>
          <a:p>
            <a:r>
              <a:rPr lang="en-US" sz="4000" b="1" dirty="0">
                <a:solidFill>
                  <a:schemeClr val="accent6">
                    <a:lumMod val="50000"/>
                  </a:schemeClr>
                </a:solidFill>
              </a:rPr>
              <a:t>-31%</a:t>
            </a:r>
          </a:p>
        </p:txBody>
      </p:sp>
      <p:sp>
        <p:nvSpPr>
          <p:cNvPr id="15" name="Arrow: Down 14">
            <a:extLst>
              <a:ext uri="{FF2B5EF4-FFF2-40B4-BE49-F238E27FC236}">
                <a16:creationId xmlns:a16="http://schemas.microsoft.com/office/drawing/2014/main" id="{E340066B-3F4A-48BB-95F5-B8ACABFFB64C}"/>
              </a:ext>
            </a:extLst>
          </p:cNvPr>
          <p:cNvSpPr/>
          <p:nvPr/>
        </p:nvSpPr>
        <p:spPr>
          <a:xfrm>
            <a:off x="2880543" y="4571168"/>
            <a:ext cx="631876" cy="943416"/>
          </a:xfrm>
          <a:prstGeom prst="downArrow">
            <a:avLst/>
          </a:prstGeom>
          <a:ln/>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078A694B-D86A-4DF7-B6DE-B66AC3255A21}"/>
              </a:ext>
            </a:extLst>
          </p:cNvPr>
          <p:cNvSpPr txBox="1"/>
          <p:nvPr/>
        </p:nvSpPr>
        <p:spPr>
          <a:xfrm>
            <a:off x="4521415" y="4688933"/>
            <a:ext cx="1630622" cy="707886"/>
          </a:xfrm>
          <a:prstGeom prst="rect">
            <a:avLst/>
          </a:prstGeom>
          <a:noFill/>
          <a:ln>
            <a:noFill/>
          </a:ln>
        </p:spPr>
        <p:txBody>
          <a:bodyPr wrap="square" rtlCol="0" anchor="ctr" anchorCtr="1">
            <a:spAutoFit/>
          </a:bodyPr>
          <a:lstStyle/>
          <a:p>
            <a:r>
              <a:rPr lang="en-US" sz="4000" b="1" dirty="0">
                <a:solidFill>
                  <a:schemeClr val="accent1">
                    <a:lumMod val="50000"/>
                  </a:schemeClr>
                </a:solidFill>
              </a:rPr>
              <a:t>2000</a:t>
            </a:r>
          </a:p>
        </p:txBody>
      </p:sp>
      <p:sp>
        <p:nvSpPr>
          <p:cNvPr id="17" name="TextBox 16">
            <a:extLst>
              <a:ext uri="{FF2B5EF4-FFF2-40B4-BE49-F238E27FC236}">
                <a16:creationId xmlns:a16="http://schemas.microsoft.com/office/drawing/2014/main" id="{6F8D70D8-CC78-4778-ADEB-E611D54975FD}"/>
              </a:ext>
            </a:extLst>
          </p:cNvPr>
          <p:cNvSpPr txBox="1"/>
          <p:nvPr/>
        </p:nvSpPr>
        <p:spPr>
          <a:xfrm>
            <a:off x="1088810" y="3016497"/>
            <a:ext cx="4399988" cy="1200329"/>
          </a:xfrm>
          <a:prstGeom prst="rect">
            <a:avLst/>
          </a:prstGeom>
          <a:noFill/>
          <a:ln>
            <a:noFill/>
          </a:ln>
        </p:spPr>
        <p:txBody>
          <a:bodyPr wrap="square" rtlCol="0" anchor="ctr" anchorCtr="1">
            <a:spAutoFit/>
          </a:bodyPr>
          <a:lstStyle/>
          <a:p>
            <a:pPr algn="ctr"/>
            <a:r>
              <a:rPr lang="en-US" sz="3600" b="1" dirty="0">
                <a:solidFill>
                  <a:schemeClr val="tx2">
                    <a:lumMod val="75000"/>
                  </a:schemeClr>
                </a:solidFill>
              </a:rPr>
              <a:t>Number of Airplane Crashes</a:t>
            </a:r>
          </a:p>
        </p:txBody>
      </p:sp>
      <p:sp>
        <p:nvSpPr>
          <p:cNvPr id="18" name="TextBox 17">
            <a:extLst>
              <a:ext uri="{FF2B5EF4-FFF2-40B4-BE49-F238E27FC236}">
                <a16:creationId xmlns:a16="http://schemas.microsoft.com/office/drawing/2014/main" id="{893B5FB2-54C1-4E64-830F-230767FAC290}"/>
              </a:ext>
            </a:extLst>
          </p:cNvPr>
          <p:cNvSpPr txBox="1"/>
          <p:nvPr/>
        </p:nvSpPr>
        <p:spPr>
          <a:xfrm>
            <a:off x="1088810" y="10123185"/>
            <a:ext cx="4353187" cy="1200329"/>
          </a:xfrm>
          <a:prstGeom prst="rect">
            <a:avLst/>
          </a:prstGeom>
          <a:noFill/>
          <a:ln>
            <a:noFill/>
          </a:ln>
        </p:spPr>
        <p:txBody>
          <a:bodyPr wrap="square" rtlCol="0" anchor="ctr" anchorCtr="1">
            <a:spAutoFit/>
          </a:bodyPr>
          <a:lstStyle/>
          <a:p>
            <a:pPr algn="ctr"/>
            <a:r>
              <a:rPr lang="en-US" sz="3600" dirty="0"/>
              <a:t>Flying… Safer every year</a:t>
            </a:r>
          </a:p>
        </p:txBody>
      </p:sp>
      <p:pic>
        <p:nvPicPr>
          <p:cNvPr id="6" name="Recorded Sound">
            <a:hlinkClick r:id="" action="ppaction://media"/>
            <a:extLst>
              <a:ext uri="{FF2B5EF4-FFF2-40B4-BE49-F238E27FC236}">
                <a16:creationId xmlns:a16="http://schemas.microsoft.com/office/drawing/2014/main" id="{AC92D84B-9BD2-4C59-8A73-35CDB0D7E7E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124200" y="5791200"/>
            <a:ext cx="609600" cy="609600"/>
          </a:xfrm>
          <a:prstGeom prst="rect">
            <a:avLst/>
          </a:prstGeom>
        </p:spPr>
      </p:pic>
    </p:spTree>
    <p:extLst>
      <p:ext uri="{BB962C8B-B14F-4D97-AF65-F5344CB8AC3E}">
        <p14:creationId xmlns:p14="http://schemas.microsoft.com/office/powerpoint/2010/main" val="1469296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5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36A22-CAD0-4F08-843F-1834DF2E9A13}"/>
              </a:ext>
            </a:extLst>
          </p:cNvPr>
          <p:cNvSpPr>
            <a:spLocks noGrp="1"/>
          </p:cNvSpPr>
          <p:nvPr>
            <p:ph type="title"/>
          </p:nvPr>
        </p:nvSpPr>
        <p:spPr>
          <a:xfrm>
            <a:off x="889396" y="805746"/>
            <a:ext cx="5079206" cy="2356556"/>
          </a:xfrm>
        </p:spPr>
        <p:txBody>
          <a:bodyPr>
            <a:normAutofit fontScale="90000"/>
          </a:bodyPr>
          <a:lstStyle/>
          <a:p>
            <a:pPr algn="ctr"/>
            <a:r>
              <a:rPr lang="en-US" sz="8000" b="1" dirty="0">
                <a:solidFill>
                  <a:srgbClr val="FF0000"/>
                </a:solidFill>
              </a:rPr>
              <a:t>Driving</a:t>
            </a:r>
            <a:r>
              <a:rPr lang="en-US" sz="8000" b="1" dirty="0">
                <a:solidFill>
                  <a:schemeClr val="tx2">
                    <a:lumMod val="75000"/>
                  </a:schemeClr>
                </a:solidFill>
              </a:rPr>
              <a:t> or </a:t>
            </a:r>
            <a:r>
              <a:rPr lang="en-US" sz="8000" b="1" dirty="0">
                <a:solidFill>
                  <a:schemeClr val="accent1">
                    <a:lumMod val="75000"/>
                  </a:schemeClr>
                </a:solidFill>
              </a:rPr>
              <a:t>Flying</a:t>
            </a:r>
            <a:r>
              <a:rPr lang="en-US" sz="8000" b="1" dirty="0">
                <a:solidFill>
                  <a:schemeClr val="tx2">
                    <a:lumMod val="75000"/>
                  </a:schemeClr>
                </a:solidFill>
              </a:rPr>
              <a:t>?</a:t>
            </a:r>
          </a:p>
        </p:txBody>
      </p:sp>
      <p:pic>
        <p:nvPicPr>
          <p:cNvPr id="3" name="Picture 2">
            <a:extLst>
              <a:ext uri="{FF2B5EF4-FFF2-40B4-BE49-F238E27FC236}">
                <a16:creationId xmlns:a16="http://schemas.microsoft.com/office/drawing/2014/main" id="{83A8D8D7-235F-41C5-BC46-E20F976C0A33}"/>
              </a:ext>
            </a:extLst>
          </p:cNvPr>
          <p:cNvPicPr>
            <a:picLocks noChangeAspect="1"/>
          </p:cNvPicPr>
          <p:nvPr/>
        </p:nvPicPr>
        <p:blipFill>
          <a:blip r:embed="rId5">
            <a:alphaModFix amt="40000"/>
          </a:blip>
          <a:stretch>
            <a:fillRect/>
          </a:stretch>
        </p:blipFill>
        <p:spPr>
          <a:xfrm>
            <a:off x="889397" y="3162302"/>
            <a:ext cx="5079205" cy="9029698"/>
          </a:xfrm>
          <a:prstGeom prst="rect">
            <a:avLst/>
          </a:prstGeom>
          <a:noFill/>
        </p:spPr>
      </p:pic>
      <p:sp>
        <p:nvSpPr>
          <p:cNvPr id="8" name="TextBox 7">
            <a:extLst>
              <a:ext uri="{FF2B5EF4-FFF2-40B4-BE49-F238E27FC236}">
                <a16:creationId xmlns:a16="http://schemas.microsoft.com/office/drawing/2014/main" id="{1278AABD-547B-411E-BBBD-D0B3D8DF7485}"/>
              </a:ext>
            </a:extLst>
          </p:cNvPr>
          <p:cNvSpPr txBox="1"/>
          <p:nvPr/>
        </p:nvSpPr>
        <p:spPr>
          <a:xfrm>
            <a:off x="530942" y="3643272"/>
            <a:ext cx="5437660" cy="1569660"/>
          </a:xfrm>
          <a:prstGeom prst="rect">
            <a:avLst/>
          </a:prstGeom>
          <a:noFill/>
          <a:ln>
            <a:noFill/>
          </a:ln>
        </p:spPr>
        <p:txBody>
          <a:bodyPr wrap="square" rtlCol="0" anchor="ctr" anchorCtr="1">
            <a:spAutoFit/>
          </a:bodyPr>
          <a:lstStyle/>
          <a:p>
            <a:pPr algn="ctr"/>
            <a:r>
              <a:rPr lang="en-US" sz="3200" dirty="0">
                <a:solidFill>
                  <a:schemeClr val="accent1">
                    <a:lumMod val="75000"/>
                  </a:schemeClr>
                </a:solidFill>
              </a:rPr>
              <a:t>Car accidents are more than 24K% more frequent than Airplane accidents</a:t>
            </a:r>
          </a:p>
        </p:txBody>
      </p:sp>
      <p:pic>
        <p:nvPicPr>
          <p:cNvPr id="9" name="Picture 8">
            <a:extLst>
              <a:ext uri="{FF2B5EF4-FFF2-40B4-BE49-F238E27FC236}">
                <a16:creationId xmlns:a16="http://schemas.microsoft.com/office/drawing/2014/main" id="{2C8BC9BD-1EB3-424F-84D0-AB781DCE279F}"/>
              </a:ext>
            </a:extLst>
          </p:cNvPr>
          <p:cNvPicPr>
            <a:picLocks noChangeAspect="1"/>
          </p:cNvPicPr>
          <p:nvPr/>
        </p:nvPicPr>
        <p:blipFill>
          <a:blip r:embed="rId6"/>
          <a:stretch>
            <a:fillRect/>
          </a:stretch>
        </p:blipFill>
        <p:spPr>
          <a:xfrm>
            <a:off x="252965" y="5693903"/>
            <a:ext cx="6352070" cy="4060174"/>
          </a:xfrm>
          <a:prstGeom prst="rect">
            <a:avLst/>
          </a:prstGeom>
        </p:spPr>
      </p:pic>
      <p:pic>
        <p:nvPicPr>
          <p:cNvPr id="10" name="Recorded Sound">
            <a:hlinkClick r:id="" action="ppaction://media"/>
            <a:extLst>
              <a:ext uri="{FF2B5EF4-FFF2-40B4-BE49-F238E27FC236}">
                <a16:creationId xmlns:a16="http://schemas.microsoft.com/office/drawing/2014/main" id="{12D1A0BC-7757-4091-B201-118DB63A0DC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124200" y="5791200"/>
            <a:ext cx="609600" cy="609600"/>
          </a:xfrm>
          <a:prstGeom prst="rect">
            <a:avLst/>
          </a:prstGeom>
        </p:spPr>
      </p:pic>
    </p:spTree>
    <p:extLst>
      <p:ext uri="{BB962C8B-B14F-4D97-AF65-F5344CB8AC3E}">
        <p14:creationId xmlns:p14="http://schemas.microsoft.com/office/powerpoint/2010/main" val="1641175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438"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B2A4D-93CB-41F5-962F-8C4DFB6CE3F5}"/>
              </a:ext>
            </a:extLst>
          </p:cNvPr>
          <p:cNvSpPr>
            <a:spLocks noGrp="1"/>
          </p:cNvSpPr>
          <p:nvPr>
            <p:ph type="title"/>
          </p:nvPr>
        </p:nvSpPr>
        <p:spPr/>
        <p:txBody>
          <a:bodyPr>
            <a:normAutofit fontScale="90000"/>
          </a:bodyPr>
          <a:lstStyle/>
          <a:p>
            <a:r>
              <a:rPr lang="en-US" dirty="0"/>
              <a:t>Decisions Made</a:t>
            </a:r>
          </a:p>
        </p:txBody>
      </p:sp>
      <p:pic>
        <p:nvPicPr>
          <p:cNvPr id="3" name="Picture 2">
            <a:extLst>
              <a:ext uri="{FF2B5EF4-FFF2-40B4-BE49-F238E27FC236}">
                <a16:creationId xmlns:a16="http://schemas.microsoft.com/office/drawing/2014/main" id="{7423A063-41D9-4EA1-B945-1C77E7E0276D}"/>
              </a:ext>
            </a:extLst>
          </p:cNvPr>
          <p:cNvPicPr>
            <a:picLocks noChangeAspect="1"/>
          </p:cNvPicPr>
          <p:nvPr/>
        </p:nvPicPr>
        <p:blipFill>
          <a:blip r:embed="rId5">
            <a:alphaModFix amt="40000"/>
          </a:blip>
          <a:stretch>
            <a:fillRect/>
          </a:stretch>
        </p:blipFill>
        <p:spPr>
          <a:xfrm>
            <a:off x="889397" y="3162302"/>
            <a:ext cx="5079205" cy="9029698"/>
          </a:xfrm>
          <a:prstGeom prst="rect">
            <a:avLst/>
          </a:prstGeom>
          <a:noFill/>
        </p:spPr>
      </p:pic>
      <p:pic>
        <p:nvPicPr>
          <p:cNvPr id="4" name="Picture 3">
            <a:extLst>
              <a:ext uri="{FF2B5EF4-FFF2-40B4-BE49-F238E27FC236}">
                <a16:creationId xmlns:a16="http://schemas.microsoft.com/office/drawing/2014/main" id="{899FBA2E-00CA-4918-AEDF-7F92A107FDA5}"/>
              </a:ext>
            </a:extLst>
          </p:cNvPr>
          <p:cNvPicPr>
            <a:picLocks noChangeAspect="1"/>
          </p:cNvPicPr>
          <p:nvPr/>
        </p:nvPicPr>
        <p:blipFill>
          <a:blip r:embed="rId6"/>
          <a:stretch>
            <a:fillRect/>
          </a:stretch>
        </p:blipFill>
        <p:spPr>
          <a:xfrm>
            <a:off x="-1" y="4063683"/>
            <a:ext cx="6858000" cy="5734050"/>
          </a:xfrm>
          <a:prstGeom prst="rect">
            <a:avLst/>
          </a:prstGeom>
        </p:spPr>
      </p:pic>
      <p:pic>
        <p:nvPicPr>
          <p:cNvPr id="5" name="Recorded Sound">
            <a:hlinkClick r:id="" action="ppaction://media"/>
            <a:extLst>
              <a:ext uri="{FF2B5EF4-FFF2-40B4-BE49-F238E27FC236}">
                <a16:creationId xmlns:a16="http://schemas.microsoft.com/office/drawing/2014/main" id="{B91EE3C6-DEFE-4D20-9ED4-284DA0EB572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124200" y="5791200"/>
            <a:ext cx="609600" cy="609600"/>
          </a:xfrm>
          <a:prstGeom prst="rect">
            <a:avLst/>
          </a:prstGeom>
        </p:spPr>
      </p:pic>
    </p:spTree>
    <p:extLst>
      <p:ext uri="{BB962C8B-B14F-4D97-AF65-F5344CB8AC3E}">
        <p14:creationId xmlns:p14="http://schemas.microsoft.com/office/powerpoint/2010/main" val="3266437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2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B2A4D-93CB-41F5-962F-8C4DFB6CE3F5}"/>
              </a:ext>
            </a:extLst>
          </p:cNvPr>
          <p:cNvSpPr>
            <a:spLocks noGrp="1"/>
          </p:cNvSpPr>
          <p:nvPr>
            <p:ph type="title"/>
          </p:nvPr>
        </p:nvSpPr>
        <p:spPr>
          <a:xfrm>
            <a:off x="889396" y="591830"/>
            <a:ext cx="5079206" cy="2356556"/>
          </a:xfrm>
        </p:spPr>
        <p:txBody>
          <a:bodyPr>
            <a:normAutofit/>
          </a:bodyPr>
          <a:lstStyle/>
          <a:p>
            <a:r>
              <a:rPr lang="en-US" dirty="0"/>
              <a:t>Concerns</a:t>
            </a:r>
          </a:p>
        </p:txBody>
      </p:sp>
      <p:pic>
        <p:nvPicPr>
          <p:cNvPr id="3" name="Picture 2">
            <a:extLst>
              <a:ext uri="{FF2B5EF4-FFF2-40B4-BE49-F238E27FC236}">
                <a16:creationId xmlns:a16="http://schemas.microsoft.com/office/drawing/2014/main" id="{7423A063-41D9-4EA1-B945-1C77E7E0276D}"/>
              </a:ext>
            </a:extLst>
          </p:cNvPr>
          <p:cNvPicPr>
            <a:picLocks noChangeAspect="1"/>
          </p:cNvPicPr>
          <p:nvPr/>
        </p:nvPicPr>
        <p:blipFill>
          <a:blip r:embed="rId5">
            <a:alphaModFix amt="40000"/>
          </a:blip>
          <a:stretch>
            <a:fillRect/>
          </a:stretch>
        </p:blipFill>
        <p:spPr>
          <a:xfrm>
            <a:off x="889397" y="3162302"/>
            <a:ext cx="5079205" cy="9029698"/>
          </a:xfrm>
          <a:prstGeom prst="rect">
            <a:avLst/>
          </a:prstGeom>
          <a:noFill/>
        </p:spPr>
      </p:pic>
      <p:pic>
        <p:nvPicPr>
          <p:cNvPr id="7" name="Picture 6">
            <a:extLst>
              <a:ext uri="{FF2B5EF4-FFF2-40B4-BE49-F238E27FC236}">
                <a16:creationId xmlns:a16="http://schemas.microsoft.com/office/drawing/2014/main" id="{CFC96178-A6BC-4C33-AEF6-BCEAD98ADFD6}"/>
              </a:ext>
            </a:extLst>
          </p:cNvPr>
          <p:cNvPicPr>
            <a:picLocks noChangeAspect="1"/>
          </p:cNvPicPr>
          <p:nvPr/>
        </p:nvPicPr>
        <p:blipFill>
          <a:blip r:embed="rId6"/>
          <a:stretch>
            <a:fillRect/>
          </a:stretch>
        </p:blipFill>
        <p:spPr>
          <a:xfrm>
            <a:off x="0" y="2574212"/>
            <a:ext cx="6858000" cy="4439165"/>
          </a:xfrm>
          <a:prstGeom prst="rect">
            <a:avLst/>
          </a:prstGeom>
        </p:spPr>
      </p:pic>
      <p:pic>
        <p:nvPicPr>
          <p:cNvPr id="9" name="Picture 8">
            <a:extLst>
              <a:ext uri="{FF2B5EF4-FFF2-40B4-BE49-F238E27FC236}">
                <a16:creationId xmlns:a16="http://schemas.microsoft.com/office/drawing/2014/main" id="{97C7941D-5F75-47FC-B268-23DAF2CBA751}"/>
              </a:ext>
            </a:extLst>
          </p:cNvPr>
          <p:cNvPicPr>
            <a:picLocks noChangeAspect="1"/>
          </p:cNvPicPr>
          <p:nvPr/>
        </p:nvPicPr>
        <p:blipFill>
          <a:blip r:embed="rId7"/>
          <a:stretch>
            <a:fillRect/>
          </a:stretch>
        </p:blipFill>
        <p:spPr>
          <a:xfrm>
            <a:off x="0" y="6629401"/>
            <a:ext cx="6858000" cy="5562599"/>
          </a:xfrm>
          <a:prstGeom prst="rect">
            <a:avLst/>
          </a:prstGeom>
        </p:spPr>
      </p:pic>
      <p:pic>
        <p:nvPicPr>
          <p:cNvPr id="10" name="Recorded Sound">
            <a:hlinkClick r:id="" action="ppaction://media"/>
            <a:extLst>
              <a:ext uri="{FF2B5EF4-FFF2-40B4-BE49-F238E27FC236}">
                <a16:creationId xmlns:a16="http://schemas.microsoft.com/office/drawing/2014/main" id="{A0D82043-E79F-409F-A707-1CE5B92E037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124200" y="5791200"/>
            <a:ext cx="609600" cy="609600"/>
          </a:xfrm>
          <a:prstGeom prst="rect">
            <a:avLst/>
          </a:prstGeom>
        </p:spPr>
      </p:pic>
    </p:spTree>
    <p:extLst>
      <p:ext uri="{BB962C8B-B14F-4D97-AF65-F5344CB8AC3E}">
        <p14:creationId xmlns:p14="http://schemas.microsoft.com/office/powerpoint/2010/main" val="3777177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13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B2A4D-93CB-41F5-962F-8C4DFB6CE3F5}"/>
              </a:ext>
            </a:extLst>
          </p:cNvPr>
          <p:cNvSpPr>
            <a:spLocks noGrp="1"/>
          </p:cNvSpPr>
          <p:nvPr>
            <p:ph type="title"/>
          </p:nvPr>
        </p:nvSpPr>
        <p:spPr>
          <a:xfrm>
            <a:off x="889396" y="292643"/>
            <a:ext cx="5079206" cy="2356556"/>
          </a:xfrm>
        </p:spPr>
        <p:txBody>
          <a:bodyPr>
            <a:noAutofit/>
          </a:bodyPr>
          <a:lstStyle/>
          <a:p>
            <a:r>
              <a:rPr lang="en-US" sz="6000" dirty="0"/>
              <a:t>Concerns</a:t>
            </a:r>
          </a:p>
        </p:txBody>
      </p:sp>
      <p:pic>
        <p:nvPicPr>
          <p:cNvPr id="3" name="Picture 2">
            <a:extLst>
              <a:ext uri="{FF2B5EF4-FFF2-40B4-BE49-F238E27FC236}">
                <a16:creationId xmlns:a16="http://schemas.microsoft.com/office/drawing/2014/main" id="{7423A063-41D9-4EA1-B945-1C77E7E0276D}"/>
              </a:ext>
            </a:extLst>
          </p:cNvPr>
          <p:cNvPicPr>
            <a:picLocks noChangeAspect="1"/>
          </p:cNvPicPr>
          <p:nvPr/>
        </p:nvPicPr>
        <p:blipFill>
          <a:blip r:embed="rId5">
            <a:alphaModFix amt="40000"/>
          </a:blip>
          <a:stretch>
            <a:fillRect/>
          </a:stretch>
        </p:blipFill>
        <p:spPr>
          <a:xfrm>
            <a:off x="889397" y="3162302"/>
            <a:ext cx="5079205" cy="9029698"/>
          </a:xfrm>
          <a:prstGeom prst="rect">
            <a:avLst/>
          </a:prstGeom>
          <a:noFill/>
        </p:spPr>
      </p:pic>
      <p:pic>
        <p:nvPicPr>
          <p:cNvPr id="10" name="Picture 9">
            <a:extLst>
              <a:ext uri="{FF2B5EF4-FFF2-40B4-BE49-F238E27FC236}">
                <a16:creationId xmlns:a16="http://schemas.microsoft.com/office/drawing/2014/main" id="{9DB306CC-597D-4208-89D7-EC040B0D384B}"/>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a:stretch/>
        </p:blipFill>
        <p:spPr>
          <a:xfrm>
            <a:off x="0" y="3764227"/>
            <a:ext cx="6858000" cy="3912924"/>
          </a:xfrm>
          <a:prstGeom prst="rect">
            <a:avLst/>
          </a:prstGeom>
        </p:spPr>
      </p:pic>
      <p:pic>
        <p:nvPicPr>
          <p:cNvPr id="5" name="Recorded Sound">
            <a:hlinkClick r:id="" action="ppaction://media"/>
            <a:extLst>
              <a:ext uri="{FF2B5EF4-FFF2-40B4-BE49-F238E27FC236}">
                <a16:creationId xmlns:a16="http://schemas.microsoft.com/office/drawing/2014/main" id="{B6D9A001-115F-45BC-86A8-0B61F4834C5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124200" y="5791200"/>
            <a:ext cx="609600" cy="609600"/>
          </a:xfrm>
          <a:prstGeom prst="rect">
            <a:avLst/>
          </a:prstGeom>
        </p:spPr>
      </p:pic>
    </p:spTree>
    <p:extLst>
      <p:ext uri="{BB962C8B-B14F-4D97-AF65-F5344CB8AC3E}">
        <p14:creationId xmlns:p14="http://schemas.microsoft.com/office/powerpoint/2010/main" val="3967536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5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a:hlinkClick r:id="" action="ppaction://media"/>
            <a:extLst>
              <a:ext uri="{FF2B5EF4-FFF2-40B4-BE49-F238E27FC236}">
                <a16:creationId xmlns:a16="http://schemas.microsoft.com/office/drawing/2014/main" id="{DDBEE963-ED51-454E-B245-7D33C901D49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l="11618" r="56741" b="1"/>
          <a:stretch/>
        </p:blipFill>
        <p:spPr>
          <a:xfrm>
            <a:off x="20" y="10"/>
            <a:ext cx="6857980" cy="12191990"/>
          </a:xfrm>
          <a:prstGeom prst="rect">
            <a:avLst/>
          </a:prstGeom>
          <a:noFill/>
        </p:spPr>
      </p:pic>
      <p:pic>
        <p:nvPicPr>
          <p:cNvPr id="8" name="Recorded Sound">
            <a:hlinkClick r:id="" action="ppaction://media"/>
            <a:extLst>
              <a:ext uri="{FF2B5EF4-FFF2-40B4-BE49-F238E27FC236}">
                <a16:creationId xmlns:a16="http://schemas.microsoft.com/office/drawing/2014/main" id="{EB60E226-C5E9-4D7F-BCC7-4C7C69870A6B}"/>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3124200" y="5791200"/>
            <a:ext cx="609600" cy="609600"/>
          </a:xfrm>
          <a:prstGeom prst="rect">
            <a:avLst/>
          </a:prstGeom>
        </p:spPr>
      </p:pic>
    </p:spTree>
    <p:extLst>
      <p:ext uri="{BB962C8B-B14F-4D97-AF65-F5344CB8AC3E}">
        <p14:creationId xmlns:p14="http://schemas.microsoft.com/office/powerpoint/2010/main" val="2877674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8"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446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repeatCount="indefinite"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audio>
              <p:cMediaNode vol="80000">
                <p:cTn id="1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Cloud skipper design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1">
          <a:schemeClr val="accent2"/>
        </a:lnRef>
        <a:fillRef idx="2">
          <a:schemeClr val="accent2"/>
        </a:fillRef>
        <a:effectRef idx="1">
          <a:schemeClr val="accent2"/>
        </a:effectRef>
        <a:fontRef idx="minor">
          <a:schemeClr val="dk1"/>
        </a:fontRef>
      </a:style>
    </a:spDef>
    <a:lnDef>
      <a:spPr/>
      <a:bodyPr/>
      <a:lstStyle/>
      <a:style>
        <a:lnRef idx="1">
          <a:schemeClr val="accent2"/>
        </a:lnRef>
        <a:fillRef idx="0">
          <a:schemeClr val="accent2"/>
        </a:fillRef>
        <a:effectRef idx="0">
          <a:schemeClr val="accent2"/>
        </a:effectRef>
        <a:fontRef idx="minor">
          <a:schemeClr val="tx1"/>
        </a:fontRef>
      </a:style>
    </a:lnDef>
    <a:txDef>
      <a:spPr>
        <a:noFill/>
        <a:ln>
          <a:solidFill>
            <a:schemeClr val="bg2"/>
          </a:solidFill>
        </a:ln>
      </a:spPr>
      <a:bodyPr wrap="square" rtlCol="0" anchor="ctr" anchorCtr="1">
        <a:spAutoFit/>
      </a:bodyPr>
      <a:lstStyle>
        <a:defPPr>
          <a:defRPr dirty="0"/>
        </a:defPPr>
      </a:lstStyle>
    </a:txDef>
  </a:objectDefaults>
  <a:extraClrSchemeLst/>
  <a:extLst>
    <a:ext uri="{05A4C25C-085E-4340-85A3-A5531E510DB2}">
      <thm15:themeFamily xmlns:thm15="http://schemas.microsoft.com/office/thememl/2012/main" name="Cloud skipper design slides.potx" id="{A839CB2D-CAF8-4C90-9E08-F1ACA2C5BDD5}" vid="{4C3DFA96-B4CF-43D6-AFA3-6C4764C0CDA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Cloud skipper design slides</Template>
  <TotalTime>231</TotalTime>
  <Words>622</Words>
  <Application>Microsoft Office PowerPoint</Application>
  <PresentationFormat>Widescreen</PresentationFormat>
  <Paragraphs>29</Paragraphs>
  <Slides>7</Slides>
  <Notes>7</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avenir-lt-w01_35-light1475496</vt:lpstr>
      <vt:lpstr>Calibri</vt:lpstr>
      <vt:lpstr>Cambria</vt:lpstr>
      <vt:lpstr>var(--ricos-custom-p-font-family,unset)</vt:lpstr>
      <vt:lpstr>Cloud skipper design template</vt:lpstr>
      <vt:lpstr>PowerPoint Presentation</vt:lpstr>
      <vt:lpstr>Let’s Fly?</vt:lpstr>
      <vt:lpstr>Driving or Flying?</vt:lpstr>
      <vt:lpstr>Decisions Made</vt:lpstr>
      <vt:lpstr>Concerns</vt:lpstr>
      <vt:lpstr>Concerns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Let’s Fly</dc:title>
  <dc:creator>Gloria Prada Moore</dc:creator>
  <cp:lastModifiedBy>Gloria Prada Moore</cp:lastModifiedBy>
  <cp:revision>24</cp:revision>
  <dcterms:created xsi:type="dcterms:W3CDTF">2021-05-23T23:52:45Z</dcterms:created>
  <dcterms:modified xsi:type="dcterms:W3CDTF">2021-06-01T02:25:06Z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74062900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